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97C9F-C885-FD08-90AA-898476E68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78885-ABC1-E631-67D0-5F2F1B9F0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570" y="2032588"/>
            <a:ext cx="4560712" cy="3523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oblečení, boty, kreslené, osoba&#10;&#10;Obsah generovaný pomocí AI může být nesprávný.">
            <a:extLst>
              <a:ext uri="{FF2B5EF4-FFF2-40B4-BE49-F238E27FC236}">
                <a16:creationId xmlns:a16="http://schemas.microsoft.com/office/drawing/2014/main" id="{24A8249C-6B22-7F79-CDA4-660C5FCF5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498" y="1928813"/>
            <a:ext cx="4959820" cy="3160301"/>
          </a:xfrm>
          <a:prstGeom prst="rect">
            <a:avLst/>
          </a:prstGeom>
        </p:spPr>
      </p:pic>
      <p:pic>
        <p:nvPicPr>
          <p:cNvPr id="6" name="Obrázek 5" descr="Obsah obrázku kruh, spirála, vír&#10;&#10;Obsah generovaný pomocí AI může být nesprávný.">
            <a:extLst>
              <a:ext uri="{FF2B5EF4-FFF2-40B4-BE49-F238E27FC236}">
                <a16:creationId xmlns:a16="http://schemas.microsoft.com/office/drawing/2014/main" id="{7D589207-49FE-ABBF-021D-D06C13B5C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946" y="3189462"/>
            <a:ext cx="505885" cy="469667"/>
          </a:xfrm>
          <a:prstGeom prst="rect">
            <a:avLst/>
          </a:prstGeom>
        </p:spPr>
      </p:pic>
      <p:pic>
        <p:nvPicPr>
          <p:cNvPr id="7" name="Obrázek 6" descr="Obsah obrázku symbol, Grafika, grafický design, logo&#10;&#10;Obsah generovaný pomocí AI může být nesprávný.">
            <a:extLst>
              <a:ext uri="{FF2B5EF4-FFF2-40B4-BE49-F238E27FC236}">
                <a16:creationId xmlns:a16="http://schemas.microsoft.com/office/drawing/2014/main" id="{5A3F390E-221A-2E86-E637-2A62B811D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0000">
            <a:off x="4072583" y="2990085"/>
            <a:ext cx="820092" cy="8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0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9CD93-9864-D5BB-A68F-9F1889B2F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BEC28-1C6C-AFF8-16DA-C71B816A4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645" y="590903"/>
            <a:ext cx="9443155" cy="1344377"/>
          </a:xfrm>
        </p:spPr>
        <p:txBody>
          <a:bodyPr/>
          <a:lstStyle/>
          <a:p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2465F-C14F-306C-6CF0-B1EA10308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570" y="2032588"/>
            <a:ext cx="4560712" cy="3523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 descr="Obsah obrázku oblečení, osoba, boty, oblek&#10;&#10;Obsah generovaný pomocí AI může být nesprávný.">
            <a:extLst>
              <a:ext uri="{FF2B5EF4-FFF2-40B4-BE49-F238E27FC236}">
                <a16:creationId xmlns:a16="http://schemas.microsoft.com/office/drawing/2014/main" id="{3C25CECB-A3EB-0C9E-9655-71217C367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91" y="489185"/>
            <a:ext cx="8788009" cy="58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03498"/>
      </p:ext>
    </p:extLst>
  </p:cSld>
  <p:clrMapOvr>
    <a:masterClrMapping/>
  </p:clrMapOvr>
</p:sld>
</file>